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Poppins Bold" panose="020B0604020202020204" charset="0"/>
      <p:regular r:id="rId4"/>
    </p:embeddedFont>
    <p:embeddedFont>
      <p:font typeface="Poppin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19502"/>
            <a:ext cx="18291658" cy="10294528"/>
          </a:xfrm>
          <a:custGeom>
            <a:avLst/>
            <a:gdLst/>
            <a:ahLst/>
            <a:cxnLst/>
            <a:rect l="l" t="t" r="r" b="b"/>
            <a:pathLst>
              <a:path w="18291658" h="10294528">
                <a:moveTo>
                  <a:pt x="0" y="0"/>
                </a:moveTo>
                <a:lnTo>
                  <a:pt x="18291658" y="0"/>
                </a:lnTo>
                <a:lnTo>
                  <a:pt x="18291658" y="10294528"/>
                </a:lnTo>
                <a:lnTo>
                  <a:pt x="0" y="1029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94010" y="6033338"/>
            <a:ext cx="3634522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NOME DOS </a:t>
            </a:r>
            <a:r>
              <a:rPr lang="en-US" sz="1700" dirty="0" err="1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PROPONENTES</a:t>
            </a:r>
            <a:endParaRPr lang="en-US" sz="1700" dirty="0">
              <a:solidFill>
                <a:srgbClr val="6020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632233" y="150644"/>
            <a:ext cx="3428211" cy="3319186"/>
          </a:xfrm>
          <a:custGeom>
            <a:avLst/>
            <a:gdLst/>
            <a:ahLst/>
            <a:cxnLst/>
            <a:rect l="l" t="t" r="r" b="b"/>
            <a:pathLst>
              <a:path w="3428211" h="3319186">
                <a:moveTo>
                  <a:pt x="0" y="0"/>
                </a:moveTo>
                <a:lnTo>
                  <a:pt x="3428210" y="0"/>
                </a:lnTo>
                <a:lnTo>
                  <a:pt x="3428210" y="3319186"/>
                </a:lnTo>
                <a:lnTo>
                  <a:pt x="0" y="3319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245" t="-12173" r="-11368" b="-4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14935" y="3522600"/>
            <a:ext cx="11007448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COLOQUE</a:t>
            </a:r>
            <a:r>
              <a:rPr lang="en-US" sz="3299" b="1" dirty="0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SEU</a:t>
            </a:r>
            <a:r>
              <a:rPr lang="en-US" sz="3299" b="1" dirty="0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3299" b="1" dirty="0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AQUI</a:t>
            </a:r>
            <a:endParaRPr lang="en-US" sz="3299" b="1" dirty="0">
              <a:solidFill>
                <a:srgbClr val="8C090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98531" y="7280192"/>
            <a:ext cx="2109239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DATA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(XXX- FEIRA)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93795" y="7427829"/>
            <a:ext cx="800007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HORA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83271" y="7427829"/>
            <a:ext cx="2021695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NÚMERO DA SALA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658" y="-15148"/>
            <a:ext cx="18291658" cy="10294528"/>
          </a:xfrm>
          <a:custGeom>
            <a:avLst/>
            <a:gdLst/>
            <a:ahLst/>
            <a:cxnLst/>
            <a:rect l="l" t="t" r="r" b="b"/>
            <a:pathLst>
              <a:path w="18291658" h="10294528">
                <a:moveTo>
                  <a:pt x="0" y="0"/>
                </a:moveTo>
                <a:lnTo>
                  <a:pt x="18291658" y="0"/>
                </a:lnTo>
                <a:lnTo>
                  <a:pt x="18291658" y="10294528"/>
                </a:lnTo>
                <a:lnTo>
                  <a:pt x="0" y="1029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2233" y="150644"/>
            <a:ext cx="3428211" cy="3319186"/>
          </a:xfrm>
          <a:custGeom>
            <a:avLst/>
            <a:gdLst/>
            <a:ahLst/>
            <a:cxnLst/>
            <a:rect l="l" t="t" r="r" b="b"/>
            <a:pathLst>
              <a:path w="3428211" h="3319186">
                <a:moveTo>
                  <a:pt x="0" y="0"/>
                </a:moveTo>
                <a:lnTo>
                  <a:pt x="3428210" y="0"/>
                </a:lnTo>
                <a:lnTo>
                  <a:pt x="3428210" y="3319186"/>
                </a:lnTo>
                <a:lnTo>
                  <a:pt x="0" y="3319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245" t="-12173" r="-11368" b="-4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69215" y="3848100"/>
            <a:ext cx="11007448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COLOQUE</a:t>
            </a:r>
            <a:r>
              <a:rPr lang="en-US" sz="3299" b="1" dirty="0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SEU</a:t>
            </a:r>
            <a:r>
              <a:rPr lang="en-US" sz="3299" b="1" dirty="0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3299" b="1" dirty="0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b="1" dirty="0" err="1">
                <a:solidFill>
                  <a:srgbClr val="8C0907"/>
                </a:solidFill>
                <a:latin typeface="Poppins Bold"/>
                <a:ea typeface="Poppins Bold"/>
                <a:cs typeface="Poppins Bold"/>
                <a:sym typeface="Poppins Bold"/>
              </a:rPr>
              <a:t>AQUI</a:t>
            </a:r>
            <a:endParaRPr lang="en-US" sz="3299" b="1" dirty="0">
              <a:solidFill>
                <a:srgbClr val="8C090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94010" y="6033338"/>
            <a:ext cx="3634522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NOME DOS PROPONENTES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98531" y="7280192"/>
            <a:ext cx="2109239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DATA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(XXX- FEIRA)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93795" y="7427829"/>
            <a:ext cx="800007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HORA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83271" y="7427829"/>
            <a:ext cx="2021695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60200E"/>
                </a:solidFill>
                <a:latin typeface="Poppins"/>
                <a:ea typeface="Poppins"/>
                <a:cs typeface="Poppins"/>
                <a:sym typeface="Poppins"/>
              </a:rPr>
              <a:t>NÚMERO DA SALA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Personalizar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Poppins Bold</vt:lpstr>
      <vt:lpstr>Arial</vt:lpstr>
      <vt:lpstr>Poppins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compartilhar com a comissão</dc:title>
  <cp:lastModifiedBy>Elaine Cristina Barros Ropelato</cp:lastModifiedBy>
  <cp:revision>2</cp:revision>
  <dcterms:created xsi:type="dcterms:W3CDTF">2006-08-16T00:00:00Z</dcterms:created>
  <dcterms:modified xsi:type="dcterms:W3CDTF">2026-05-15T18:10:28Z</dcterms:modified>
  <dc:identifier>DAHGSfqDWlc</dc:identifier>
</cp:coreProperties>
</file>