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18288000" cy="10287000"/>
  <p:notesSz cx="6858000" cy="9144000"/>
  <p:embeddedFontLst>
    <p:embeddedFont>
      <p:font typeface="Antonio" panose="020B0604020202020204" charset="0"/>
      <p:regular r:id="rId7"/>
    </p:embeddedFont>
    <p:embeddedFont>
      <p:font typeface="Anton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828800" y="2247900"/>
            <a:ext cx="9831333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A25F54"/>
                </a:solidFill>
                <a:latin typeface="Anton"/>
                <a:ea typeface="Anton"/>
                <a:cs typeface="Anton"/>
                <a:sym typeface="Anton"/>
              </a:rPr>
              <a:t>COLOQUE O TÍTULO DO TRABALHO AQUI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58413" y="7259722"/>
            <a:ext cx="7886497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 dirty="0">
                <a:solidFill>
                  <a:srgbClr val="EF9023"/>
                </a:solidFill>
                <a:latin typeface="Anton"/>
                <a:ea typeface="Anton"/>
                <a:cs typeface="Anton"/>
                <a:sym typeface="Anton"/>
              </a:rPr>
              <a:t>NOME DO APRESENTADOR 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58413" y="8170819"/>
            <a:ext cx="14978092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 dirty="0">
                <a:solidFill>
                  <a:srgbClr val="EF9023"/>
                </a:solidFill>
                <a:latin typeface="Anton"/>
                <a:ea typeface="Anton"/>
                <a:cs typeface="Anton"/>
                <a:sym typeface="Anton"/>
              </a:rPr>
              <a:t>NOME DO APRESENTADOR 2 </a:t>
            </a:r>
            <a:r>
              <a:rPr lang="en-US" sz="5499" dirty="0" smtClean="0">
                <a:solidFill>
                  <a:srgbClr val="EF9023"/>
                </a:solidFill>
                <a:latin typeface="Anton"/>
                <a:ea typeface="Anton"/>
                <a:cs typeface="Anton"/>
                <a:sym typeface="Anton"/>
              </a:rPr>
              <a:t>(DUPLIQUE </a:t>
            </a:r>
            <a:r>
              <a:rPr lang="en-US" sz="5499" dirty="0">
                <a:solidFill>
                  <a:srgbClr val="EF9023"/>
                </a:solidFill>
                <a:latin typeface="Anton"/>
                <a:ea typeface="Anton"/>
                <a:cs typeface="Anton"/>
                <a:sym typeface="Anton"/>
              </a:rPr>
              <a:t>E COLE SE MAIS)</a:t>
            </a:r>
          </a:p>
        </p:txBody>
      </p:sp>
    </p:spTree>
    <p:extLst>
      <p:ext uri="{BB962C8B-B14F-4D97-AF65-F5344CB8AC3E}">
        <p14:creationId xmlns:p14="http://schemas.microsoft.com/office/powerpoint/2010/main" val="117712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 l="-23057" t="-60333" b="-5843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8889" y="1537223"/>
            <a:ext cx="9831333" cy="136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 dirty="0">
                <a:solidFill>
                  <a:srgbClr val="A25F54"/>
                </a:solidFill>
                <a:latin typeface="Anton"/>
                <a:ea typeface="Anton"/>
                <a:cs typeface="Anton"/>
                <a:sym typeface="Anton"/>
              </a:rPr>
              <a:t>APRESENTE SEU CONTEÚDO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7259" y="4029075"/>
            <a:ext cx="1579348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EF9023"/>
                </a:solidFill>
                <a:latin typeface="Antonio"/>
                <a:ea typeface="Antonio"/>
                <a:cs typeface="Antonio"/>
                <a:sym typeface="Antonio"/>
              </a:rPr>
              <a:t>ESCREVA AQUI, </a:t>
            </a:r>
          </a:p>
          <a:p>
            <a:pPr algn="l">
              <a:lnSpc>
                <a:spcPts val="8400"/>
              </a:lnSpc>
            </a:pPr>
            <a:r>
              <a:rPr lang="en-US" sz="6000" dirty="0" smtClean="0">
                <a:solidFill>
                  <a:srgbClr val="EF9023"/>
                </a:solidFill>
                <a:latin typeface="Antonio"/>
                <a:ea typeface="Antonio"/>
                <a:cs typeface="Antonio"/>
                <a:sym typeface="Antonio"/>
              </a:rPr>
              <a:t>DUPLIQUE </a:t>
            </a:r>
            <a:r>
              <a:rPr lang="en-US" sz="6000" dirty="0">
                <a:solidFill>
                  <a:srgbClr val="EF9023"/>
                </a:solidFill>
                <a:latin typeface="Antonio"/>
                <a:ea typeface="Antonio"/>
                <a:cs typeface="Antonio"/>
                <a:sym typeface="Antonio"/>
              </a:rPr>
              <a:t>ESSE SLIDE PARA ACRESCENTAR MAIS PÁGINAS...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 l="-23057" t="-60333" b="-5843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8889" y="1537223"/>
            <a:ext cx="9831333" cy="136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 dirty="0">
                <a:solidFill>
                  <a:srgbClr val="A25F54"/>
                </a:solidFill>
                <a:latin typeface="Anton"/>
                <a:ea typeface="Anton"/>
                <a:cs typeface="Anton"/>
                <a:sym typeface="Anton"/>
              </a:rPr>
              <a:t>APRESENTE SEU CONTEÚDO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7259" y="4029075"/>
            <a:ext cx="1579348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EF9023"/>
                </a:solidFill>
                <a:latin typeface="Antonio"/>
                <a:ea typeface="Antonio"/>
                <a:cs typeface="Antonio"/>
                <a:sym typeface="Antonio"/>
              </a:rPr>
              <a:t>ESCREVA AQUI, </a:t>
            </a:r>
          </a:p>
          <a:p>
            <a:pPr algn="l">
              <a:lnSpc>
                <a:spcPts val="8400"/>
              </a:lnSpc>
            </a:pPr>
            <a:r>
              <a:rPr lang="en-US" sz="6000" dirty="0" smtClean="0">
                <a:solidFill>
                  <a:srgbClr val="EF9023"/>
                </a:solidFill>
                <a:latin typeface="Antonio"/>
                <a:ea typeface="Antonio"/>
                <a:cs typeface="Antonio"/>
                <a:sym typeface="Antonio"/>
              </a:rPr>
              <a:t>DUPLIQUE </a:t>
            </a:r>
            <a:r>
              <a:rPr lang="en-US" sz="6000" dirty="0">
                <a:solidFill>
                  <a:srgbClr val="EF9023"/>
                </a:solidFill>
                <a:latin typeface="Antonio"/>
                <a:ea typeface="Antonio"/>
                <a:cs typeface="Antonio"/>
                <a:sym typeface="Antonio"/>
              </a:rPr>
              <a:t>ESSE SLIDE PARA ACRESCENTAR MAIS PÁGINAS...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 l="-23057" t="-60333" b="-5843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8889" y="1537223"/>
            <a:ext cx="9831333" cy="136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 dirty="0">
                <a:solidFill>
                  <a:srgbClr val="A25F54"/>
                </a:solidFill>
                <a:latin typeface="Anton"/>
                <a:ea typeface="Anton"/>
                <a:cs typeface="Anton"/>
                <a:sym typeface="Anton"/>
              </a:rPr>
              <a:t>APRESENTE SEU CONTEÚDO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7259" y="4029075"/>
            <a:ext cx="1579348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EF9023"/>
                </a:solidFill>
                <a:latin typeface="Antonio"/>
                <a:ea typeface="Antonio"/>
                <a:cs typeface="Antonio"/>
                <a:sym typeface="Antonio"/>
              </a:rPr>
              <a:t>ESCREVA AQUI, </a:t>
            </a:r>
          </a:p>
          <a:p>
            <a:pPr algn="l">
              <a:lnSpc>
                <a:spcPts val="8400"/>
              </a:lnSpc>
            </a:pPr>
            <a:r>
              <a:rPr lang="en-US" sz="6000" dirty="0" smtClean="0">
                <a:solidFill>
                  <a:srgbClr val="EF9023"/>
                </a:solidFill>
                <a:latin typeface="Antonio"/>
                <a:ea typeface="Antonio"/>
                <a:cs typeface="Antonio"/>
                <a:sym typeface="Antonio"/>
              </a:rPr>
              <a:t>DUPLIQUE </a:t>
            </a:r>
            <a:r>
              <a:rPr lang="en-US" sz="6000" dirty="0">
                <a:solidFill>
                  <a:srgbClr val="EF9023"/>
                </a:solidFill>
                <a:latin typeface="Antonio"/>
                <a:ea typeface="Antonio"/>
                <a:cs typeface="Antonio"/>
                <a:sym typeface="Antonio"/>
              </a:rPr>
              <a:t>ESSE SLIDE PARA ACRESCENTAR MAIS PÁGINAS...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0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 l="-23057" t="-60333" b="-5843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8889" y="1537223"/>
            <a:ext cx="9831333" cy="136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 dirty="0">
                <a:solidFill>
                  <a:srgbClr val="A25F54"/>
                </a:solidFill>
                <a:latin typeface="Anton"/>
                <a:ea typeface="Anton"/>
                <a:cs typeface="Anton"/>
                <a:sym typeface="Anton"/>
              </a:rPr>
              <a:t>APRESENTE SEU CONTEÚDO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7259" y="4029075"/>
            <a:ext cx="1579348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EF9023"/>
                </a:solidFill>
                <a:latin typeface="Antonio"/>
                <a:ea typeface="Antonio"/>
                <a:cs typeface="Antonio"/>
                <a:sym typeface="Antonio"/>
              </a:rPr>
              <a:t>ESCREVA AQUI, </a:t>
            </a:r>
          </a:p>
          <a:p>
            <a:pPr algn="l">
              <a:lnSpc>
                <a:spcPts val="8400"/>
              </a:lnSpc>
            </a:pPr>
            <a:r>
              <a:rPr lang="en-US" sz="6000" dirty="0" smtClean="0">
                <a:solidFill>
                  <a:srgbClr val="EF9023"/>
                </a:solidFill>
                <a:latin typeface="Antonio"/>
                <a:ea typeface="Antonio"/>
                <a:cs typeface="Antonio"/>
                <a:sym typeface="Antonio"/>
              </a:rPr>
              <a:t>DUPLIQUE </a:t>
            </a:r>
            <a:r>
              <a:rPr lang="en-US" sz="6000" dirty="0">
                <a:solidFill>
                  <a:srgbClr val="EF9023"/>
                </a:solidFill>
                <a:latin typeface="Antonio"/>
                <a:ea typeface="Antonio"/>
                <a:cs typeface="Antonio"/>
                <a:sym typeface="Antonio"/>
              </a:rPr>
              <a:t>ESSE SLIDE PARA ACRESCENTAR MAIS PÁGINAS...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371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97C2A5F0CC22B47B527CD3ADA2DB927" ma:contentTypeVersion="11" ma:contentTypeDescription="Crie um novo documento." ma:contentTypeScope="" ma:versionID="0804b144a702e056e556b11c5740a4b2">
  <xsd:schema xmlns:xsd="http://www.w3.org/2001/XMLSchema" xmlns:xs="http://www.w3.org/2001/XMLSchema" xmlns:p="http://schemas.microsoft.com/office/2006/metadata/properties" xmlns:ns2="ec36a497-65b7-4ea4-b5f1-ed5fbb696df9" xmlns:ns3="b40603b5-df59-4c3c-a5be-ed33487eeef6" targetNamespace="http://schemas.microsoft.com/office/2006/metadata/properties" ma:root="true" ma:fieldsID="def0519f4b129e5f5bc4a7e851553491" ns2:_="" ns3:_="">
    <xsd:import namespace="ec36a497-65b7-4ea4-b5f1-ed5fbb696df9"/>
    <xsd:import namespace="b40603b5-df59-4c3c-a5be-ed33487ee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6a497-65b7-4ea4-b5f1-ed5fbb696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a5e3a396-6ff9-41c4-9ea6-a3ac188d4d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603b5-df59-4c3c-a5be-ed33487eeef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85a0f6-c22b-4101-885b-997b93a6f94d}" ma:internalName="TaxCatchAll" ma:showField="CatchAllData" ma:web="b40603b5-df59-4c3c-a5be-ed33487ee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36a497-65b7-4ea4-b5f1-ed5fbb696df9">
      <Terms xmlns="http://schemas.microsoft.com/office/infopath/2007/PartnerControls"/>
    </lcf76f155ced4ddcb4097134ff3c332f>
    <TaxCatchAll xmlns="b40603b5-df59-4c3c-a5be-ed33487eeef6" xsi:nil="true"/>
  </documentManagement>
</p:properties>
</file>

<file path=customXml/itemProps1.xml><?xml version="1.0" encoding="utf-8"?>
<ds:datastoreItem xmlns:ds="http://schemas.openxmlformats.org/officeDocument/2006/customXml" ds:itemID="{71C47EE9-DBEA-4B56-ABC0-C1C77D11C87C}"/>
</file>

<file path=customXml/itemProps2.xml><?xml version="1.0" encoding="utf-8"?>
<ds:datastoreItem xmlns:ds="http://schemas.openxmlformats.org/officeDocument/2006/customXml" ds:itemID="{249AA503-8784-4DA8-BB94-3B0D4FF0CC4F}"/>
</file>

<file path=customXml/itemProps3.xml><?xml version="1.0" encoding="utf-8"?>
<ds:datastoreItem xmlns:ds="http://schemas.openxmlformats.org/officeDocument/2006/customXml" ds:itemID="{2944F317-B27B-4FB3-B59D-B1E16818610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Personalizar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Antonio</vt:lpstr>
      <vt:lpstr>Anton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2026-04-09T16:40:09Z</dcterms:created>
  <dcterms:modified xsi:type="dcterms:W3CDTF">2026-04-09T16:40:20Z</dcterms:modified>
  <dc:identifier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0x010100E97C2A5F0CC22B47B527CD3ADA2DB927</vt:lpwstr>
  </property>
</Properties>
</file>