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2E965-3431-DB5D-4448-AB581E973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073" y="1688447"/>
            <a:ext cx="9975272" cy="256489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BC302E-ACE2-7C5F-A3D9-46E09A488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0708"/>
            <a:ext cx="9144000" cy="13902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pic>
        <p:nvPicPr>
          <p:cNvPr id="11" name="Imagem 10" descr="Texto&#10;&#10;Descrição gerada automaticamente">
            <a:extLst>
              <a:ext uri="{FF2B5EF4-FFF2-40B4-BE49-F238E27FC236}">
                <a16:creationId xmlns:a16="http://schemas.microsoft.com/office/drawing/2014/main" id="{6951C545-9479-7C09-B73A-06DBBF330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633" y="-96101"/>
            <a:ext cx="7545287" cy="1948783"/>
          </a:xfrm>
          <a:prstGeom prst="rect">
            <a:avLst/>
          </a:prstGeom>
        </p:spPr>
      </p:pic>
      <p:pic>
        <p:nvPicPr>
          <p:cNvPr id="13" name="Imagem 12" descr="Forma, Retângulo&#10;&#10;Descrição gerada automaticamente">
            <a:extLst>
              <a:ext uri="{FF2B5EF4-FFF2-40B4-BE49-F238E27FC236}">
                <a16:creationId xmlns:a16="http://schemas.microsoft.com/office/drawing/2014/main" id="{05738B9F-9A94-DF0A-AE6E-F4B0F0FC13D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10980"/>
            <a:ext cx="1676400" cy="648000"/>
          </a:xfrm>
          <a:prstGeom prst="rect">
            <a:avLst/>
          </a:prstGeom>
        </p:spPr>
      </p:pic>
      <p:pic>
        <p:nvPicPr>
          <p:cNvPr id="14" name="Imagem 13" descr="Forma, Padrão do plano de fundo, Retângulo&#10;&#10;Descrição gerada automaticamente">
            <a:extLst>
              <a:ext uri="{FF2B5EF4-FFF2-40B4-BE49-F238E27FC236}">
                <a16:creationId xmlns:a16="http://schemas.microsoft.com/office/drawing/2014/main" id="{F9747AEC-7EB7-614F-3EB8-12446107E9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2394" y="6110980"/>
            <a:ext cx="1676394" cy="648000"/>
          </a:xfrm>
          <a:prstGeom prst="rect">
            <a:avLst/>
          </a:prstGeom>
        </p:spPr>
      </p:pic>
      <p:pic>
        <p:nvPicPr>
          <p:cNvPr id="15" name="Imagem 14" descr="Logotipo, nome da empresa&#10;&#10;Descrição gerada automaticamente">
            <a:extLst>
              <a:ext uri="{FF2B5EF4-FFF2-40B4-BE49-F238E27FC236}">
                <a16:creationId xmlns:a16="http://schemas.microsoft.com/office/drawing/2014/main" id="{B3873732-0D1F-2059-DF61-017B343425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0" r="22913"/>
          <a:stretch/>
        </p:blipFill>
        <p:spPr>
          <a:xfrm>
            <a:off x="10778838" y="158290"/>
            <a:ext cx="1107620" cy="1440000"/>
          </a:xfrm>
          <a:prstGeom prst="rect">
            <a:avLst/>
          </a:prstGeom>
        </p:spPr>
      </p:pic>
      <p:pic>
        <p:nvPicPr>
          <p:cNvPr id="16" name="Imagem 15" descr="Diagrama, Desenho técnico&#10;&#10;Descrição gerada automaticamente">
            <a:extLst>
              <a:ext uri="{FF2B5EF4-FFF2-40B4-BE49-F238E27FC236}">
                <a16:creationId xmlns:a16="http://schemas.microsoft.com/office/drawing/2014/main" id="{1367A857-12B5-EF9F-8E58-9D5150347C3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19" y="338290"/>
            <a:ext cx="160123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27F25-9405-CBD1-9E50-74D8DC500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66EDEF3-BB16-C95A-0FBB-9D1C9C245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5A4CD2-0741-CFDA-78E1-E699EFE2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857-D092-4CAE-BD30-47D98D5E3C3C}" type="datetimeFigureOut">
              <a:rPr lang="pt-BR" smtClean="0"/>
              <a:t>19/11/2023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4F07B9-7531-D866-E82A-48604F208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90033A-C2B9-3984-09DC-E0F5A91A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3F5E-877D-4244-A0D4-156407DD4D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52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58F8E7-E0EA-460C-D1BA-C5B41671AF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CEE9A7F-EADE-D7CD-6C6E-1A572CC93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3FF5ED-B771-A484-F411-7E5F085FF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857-D092-4CAE-BD30-47D98D5E3C3C}" type="datetimeFigureOut">
              <a:rPr lang="pt-BR" smtClean="0"/>
              <a:t>19/11/2023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38235B-B396-3048-2CAA-9CF67DB53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17AD5A-A0E4-A1CC-7DF2-41A1807E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3F5E-877D-4244-A0D4-156407DD4D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96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0AD8CF-9CBF-3B8C-BC86-80FDAC053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BFFF59-0CB6-FFDB-11A9-EA17E8AE9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12" name="Imagem 11" descr="Texto&#10;&#10;Descrição gerada automaticamente">
            <a:extLst>
              <a:ext uri="{FF2B5EF4-FFF2-40B4-BE49-F238E27FC236}">
                <a16:creationId xmlns:a16="http://schemas.microsoft.com/office/drawing/2014/main" id="{918A12C3-DA96-C5B4-481F-074592E960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2" t="31061" b="24650"/>
          <a:stretch/>
        </p:blipFill>
        <p:spPr>
          <a:xfrm>
            <a:off x="6996545" y="6077553"/>
            <a:ext cx="5151818" cy="762192"/>
          </a:xfrm>
          <a:prstGeom prst="rect">
            <a:avLst/>
          </a:prstGeom>
        </p:spPr>
      </p:pic>
      <p:pic>
        <p:nvPicPr>
          <p:cNvPr id="13" name="Imagem 12" descr="Ícone&#10;&#10;Descrição gerada automaticamente">
            <a:extLst>
              <a:ext uri="{FF2B5EF4-FFF2-40B4-BE49-F238E27FC236}">
                <a16:creationId xmlns:a16="http://schemas.microsoft.com/office/drawing/2014/main" id="{D76D3038-2BC2-A769-FA79-7ECC63D05D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167"/>
            <a:ext cx="1136073" cy="113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9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6F2A7-ED9F-68A6-4E3C-79FDC48A1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C45EC6-4C05-BAAF-C665-381DEDE8C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3E1893-8AD0-C525-0990-D96843F40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857-D092-4CAE-BD30-47D98D5E3C3C}" type="datetimeFigureOut">
              <a:rPr lang="pt-BR" smtClean="0"/>
              <a:t>19/11/2023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CC367A-7AF4-36B1-0E05-47D74902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329FCA-F459-5348-F7D8-D8D8D886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3F5E-877D-4244-A0D4-156407DD4D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32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F141A-EB79-1303-47E5-06A52117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0EAD29-5EA7-8B3E-F890-86A719702C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1399FF1-8758-B1D1-2AA7-38C68090B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49824C0-2479-3E99-4D0A-A6145B6A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857-D092-4CAE-BD30-47D98D5E3C3C}" type="datetimeFigureOut">
              <a:rPr lang="pt-BR" smtClean="0"/>
              <a:t>19/11/2023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980969-D8CA-85EA-AD42-E10F5738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C33F5C-D7FD-C74A-A9CB-BE6CEC0C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3F5E-877D-4244-A0D4-156407DD4D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78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C87DC-7C2D-5E3B-0CE3-9470CE7ED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DD0EBB-7630-B269-4AFF-F320EBB6A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69AC07-DCD1-928E-DAE0-13667604B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320F6B7-AADB-D444-3CA4-99B5FE385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2B76DEC-C20F-00E0-AB9F-A5DA37488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CD61F7D-0381-BECE-729A-0111369F2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857-D092-4CAE-BD30-47D98D5E3C3C}" type="datetimeFigureOut">
              <a:rPr lang="pt-BR" smtClean="0"/>
              <a:t>19/11/2023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F3CB570-46EC-C01B-56A2-5CF83187D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349B2BF-D684-3993-C7BB-ECE2C89C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3F5E-877D-4244-A0D4-156407DD4D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20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070F2-3829-B9C3-2CEE-27F58A7A2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84530C6-4A4C-9778-F012-AB02D972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857-D092-4CAE-BD30-47D98D5E3C3C}" type="datetimeFigureOut">
              <a:rPr lang="pt-BR" smtClean="0"/>
              <a:t>19/11/2023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6583A92-34FF-4353-E53E-41EA5572C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1FD3A1D-856B-511B-47B1-EBFDDB7FA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3F5E-877D-4244-A0D4-156407DD4D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31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C71597B-8BE4-3B66-9857-263CF59A4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857-D092-4CAE-BD30-47D98D5E3C3C}" type="datetimeFigureOut">
              <a:rPr lang="pt-BR" smtClean="0"/>
              <a:t>19/11/2023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D48D7AB-C4F1-9F4E-97BC-851A1E8E8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5D3799F-8226-4F33-4F33-08B1C7A55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3F5E-877D-4244-A0D4-156407DD4D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29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933B5-437B-590C-1B91-C09B60EB7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4D831B-A58F-E2CA-F941-11AA919B6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A18A1D-1C5A-6315-BAA4-E6513524B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697B05-6958-980C-06ED-2E778E52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857-D092-4CAE-BD30-47D98D5E3C3C}" type="datetimeFigureOut">
              <a:rPr lang="pt-BR" smtClean="0"/>
              <a:t>19/11/2023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6C39A4-31FB-728F-5B3E-776D0071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0DA1AEF-F025-9BC8-B04A-995FC4ECF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3F5E-877D-4244-A0D4-156407DD4D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13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38CE3-4C2B-CA8A-37BB-C27ECDEE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5DF3718-E670-5660-C8C3-38299C7AF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A26F1B-EB25-8855-D944-88B523463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90EE0B-7519-D9E8-5120-061F7BA49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857-D092-4CAE-BD30-47D98D5E3C3C}" type="datetimeFigureOut">
              <a:rPr lang="pt-BR" smtClean="0"/>
              <a:t>19/11/2023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71C1EF-6A73-ABA9-AD07-DAB870CD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BA6AB8-B569-81CE-F4BE-0AB1583B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3F5E-877D-4244-A0D4-156407DD4D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87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B8611F8-35B2-EE7B-0453-4FC73D77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9EF3A3-6902-F125-E742-570447564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EC48A7-E0AA-4266-B24F-EEE5A0DA3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01857-D092-4CAE-BD30-47D98D5E3C3C}" type="datetimeFigureOut">
              <a:rPr lang="pt-BR" smtClean="0"/>
              <a:t>19/11/2023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118FED-2685-E22A-9390-36DB95C1E0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17BF36-9F9E-7669-25C8-37D78BF45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B3F5E-877D-4244-A0D4-156407DD4D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1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E98C8-B256-7091-B659-176CB878CF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DDB9D3-A018-E4F1-024A-F13A96835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6574753E-2AAC-CCA6-AD5D-9FDC9C819E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8" t="4746" r="21721"/>
          <a:stretch/>
        </p:blipFill>
        <p:spPr>
          <a:xfrm>
            <a:off x="10822904" y="25099"/>
            <a:ext cx="1369096" cy="166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4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6FD0E-82C8-EF09-1639-F658353B5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D213CF-5D23-642A-87D4-CE581380B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33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92013-95FE-19EC-6A72-4266C1E7F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282B51-EE25-E097-C823-D49BA0836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169B58-2EAE-D7A2-BCEA-DE5DE1952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705382-FE64-8E32-1ED7-E5264A99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31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Sergio Roberto Chaves Junior</dc:creator>
  <cp:lastModifiedBy>Sergio Roberto Chaves Junior</cp:lastModifiedBy>
  <cp:revision>4</cp:revision>
  <dcterms:created xsi:type="dcterms:W3CDTF">2023-11-18T23:04:11Z</dcterms:created>
  <dcterms:modified xsi:type="dcterms:W3CDTF">2023-11-19T17:43:16Z</dcterms:modified>
</cp:coreProperties>
</file>